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7FFFE-7342-94A5-776C-DFCBEB696E30}" v="44" dt="2020-03-30T15:12:49.590"/>
    <p1510:client id="{2BD050EF-55CF-6926-2EC8-1F26C072E454}" v="29" dt="2020-03-30T15:15:01.776"/>
    <p1510:client id="{48F3378E-4AD4-700E-EC44-712AB5D60192}" v="4" dt="2020-03-30T15:16:45.624"/>
    <p1510:client id="{8AFD11E7-28FC-4CEF-88BB-834D5D98A997}" v="28" dt="2020-03-30T15:19:43.54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29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130" cy="1644650"/>
          </a:xfrm>
          <a:custGeom>
            <a:avLst/>
            <a:gdLst/>
            <a:ahLst/>
            <a:cxnLst/>
            <a:rect l="l" t="t" r="r" b="b"/>
            <a:pathLst>
              <a:path w="10692130" h="1644650">
                <a:moveTo>
                  <a:pt x="0" y="1644065"/>
                </a:moveTo>
                <a:lnTo>
                  <a:pt x="10692003" y="1644065"/>
                </a:lnTo>
                <a:lnTo>
                  <a:pt x="10692003" y="0"/>
                </a:lnTo>
                <a:lnTo>
                  <a:pt x="0" y="0"/>
                </a:lnTo>
                <a:lnTo>
                  <a:pt x="0" y="1644065"/>
                </a:lnTo>
                <a:close/>
              </a:path>
            </a:pathLst>
          </a:custGeom>
          <a:solidFill>
            <a:srgbClr val="00C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5538" y="945333"/>
            <a:ext cx="9482322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967" y="1761047"/>
            <a:ext cx="9613465" cy="4911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rwickshire.gov.uk/childrenandfamil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1688" y="1043901"/>
            <a:ext cx="8728251" cy="44371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/>
              <a:t>What </a:t>
            </a:r>
            <a:r>
              <a:rPr sz="2800" spc="-25"/>
              <a:t>to </a:t>
            </a:r>
            <a:r>
              <a:rPr sz="2800"/>
              <a:t>do if </a:t>
            </a:r>
            <a:r>
              <a:rPr sz="2800" spc="-15"/>
              <a:t>you’re </a:t>
            </a:r>
            <a:r>
              <a:rPr sz="2800" spc="-5"/>
              <a:t>worried while school </a:t>
            </a:r>
            <a:r>
              <a:rPr sz="2800"/>
              <a:t>is</a:t>
            </a:r>
            <a:r>
              <a:rPr sz="2800" spc="5"/>
              <a:t> </a:t>
            </a:r>
            <a:r>
              <a:rPr sz="2800" spc="-5"/>
              <a:t>closed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6834225"/>
            <a:ext cx="10692130" cy="725805"/>
          </a:xfrm>
          <a:custGeom>
            <a:avLst/>
            <a:gdLst/>
            <a:ahLst/>
            <a:cxnLst/>
            <a:rect l="l" t="t" r="r" b="b"/>
            <a:pathLst>
              <a:path w="10692130" h="725804">
                <a:moveTo>
                  <a:pt x="0" y="725779"/>
                </a:moveTo>
                <a:lnTo>
                  <a:pt x="10692003" y="725779"/>
                </a:lnTo>
                <a:lnTo>
                  <a:pt x="10692003" y="0"/>
                </a:lnTo>
                <a:lnTo>
                  <a:pt x="0" y="0"/>
                </a:lnTo>
                <a:lnTo>
                  <a:pt x="0" y="725779"/>
                </a:lnTo>
                <a:close/>
              </a:path>
            </a:pathLst>
          </a:custGeom>
          <a:solidFill>
            <a:srgbClr val="00C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42452" y="6976409"/>
            <a:ext cx="1007469" cy="465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50021" y="179541"/>
            <a:ext cx="686921" cy="628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54944" y="175473"/>
            <a:ext cx="624840" cy="623570"/>
          </a:xfrm>
          <a:custGeom>
            <a:avLst/>
            <a:gdLst/>
            <a:ahLst/>
            <a:cxnLst/>
            <a:rect l="l" t="t" r="r" b="b"/>
            <a:pathLst>
              <a:path w="624839" h="623570">
                <a:moveTo>
                  <a:pt x="312306" y="0"/>
                </a:moveTo>
                <a:lnTo>
                  <a:pt x="266146" y="3386"/>
                </a:lnTo>
                <a:lnTo>
                  <a:pt x="222088" y="13225"/>
                </a:lnTo>
                <a:lnTo>
                  <a:pt x="180616" y="29032"/>
                </a:lnTo>
                <a:lnTo>
                  <a:pt x="142214" y="50325"/>
                </a:lnTo>
                <a:lnTo>
                  <a:pt x="107363" y="76621"/>
                </a:lnTo>
                <a:lnTo>
                  <a:pt x="76548" y="107436"/>
                </a:lnTo>
                <a:lnTo>
                  <a:pt x="50252" y="142287"/>
                </a:lnTo>
                <a:lnTo>
                  <a:pt x="28958" y="180691"/>
                </a:lnTo>
                <a:lnTo>
                  <a:pt x="13150" y="222166"/>
                </a:lnTo>
                <a:lnTo>
                  <a:pt x="3311" y="266228"/>
                </a:lnTo>
                <a:lnTo>
                  <a:pt x="79" y="310275"/>
                </a:lnTo>
                <a:lnTo>
                  <a:pt x="0" y="313391"/>
                </a:lnTo>
                <a:lnTo>
                  <a:pt x="3553" y="360158"/>
                </a:lnTo>
                <a:lnTo>
                  <a:pt x="14081" y="405646"/>
                </a:lnTo>
                <a:lnTo>
                  <a:pt x="30973" y="448324"/>
                </a:lnTo>
                <a:lnTo>
                  <a:pt x="53691" y="487654"/>
                </a:lnTo>
                <a:lnTo>
                  <a:pt x="81699" y="523101"/>
                </a:lnTo>
                <a:lnTo>
                  <a:pt x="114461" y="554129"/>
                </a:lnTo>
                <a:lnTo>
                  <a:pt x="151439" y="580202"/>
                </a:lnTo>
                <a:lnTo>
                  <a:pt x="192097" y="600784"/>
                </a:lnTo>
                <a:lnTo>
                  <a:pt x="235899" y="615338"/>
                </a:lnTo>
                <a:lnTo>
                  <a:pt x="282308" y="623328"/>
                </a:lnTo>
                <a:lnTo>
                  <a:pt x="291161" y="482763"/>
                </a:lnTo>
                <a:lnTo>
                  <a:pt x="206897" y="482763"/>
                </a:lnTo>
                <a:lnTo>
                  <a:pt x="183426" y="477456"/>
                </a:lnTo>
                <a:lnTo>
                  <a:pt x="161254" y="462851"/>
                </a:lnTo>
                <a:lnTo>
                  <a:pt x="144694" y="442680"/>
                </a:lnTo>
                <a:lnTo>
                  <a:pt x="134331" y="424810"/>
                </a:lnTo>
                <a:lnTo>
                  <a:pt x="130746" y="417106"/>
                </a:lnTo>
                <a:lnTo>
                  <a:pt x="154559" y="411531"/>
                </a:lnTo>
                <a:lnTo>
                  <a:pt x="170701" y="409987"/>
                </a:lnTo>
                <a:lnTo>
                  <a:pt x="240267" y="409987"/>
                </a:lnTo>
                <a:lnTo>
                  <a:pt x="217282" y="395754"/>
                </a:lnTo>
                <a:lnTo>
                  <a:pt x="133383" y="395754"/>
                </a:lnTo>
                <a:lnTo>
                  <a:pt x="121577" y="394874"/>
                </a:lnTo>
                <a:lnTo>
                  <a:pt x="81263" y="375121"/>
                </a:lnTo>
                <a:lnTo>
                  <a:pt x="51067" y="344919"/>
                </a:lnTo>
                <a:lnTo>
                  <a:pt x="74411" y="333833"/>
                </a:lnTo>
                <a:lnTo>
                  <a:pt x="89229" y="329244"/>
                </a:lnTo>
                <a:lnTo>
                  <a:pt x="164276" y="329244"/>
                </a:lnTo>
                <a:lnTo>
                  <a:pt x="147347" y="321076"/>
                </a:lnTo>
                <a:lnTo>
                  <a:pt x="130561" y="305414"/>
                </a:lnTo>
                <a:lnTo>
                  <a:pt x="119449" y="291036"/>
                </a:lnTo>
                <a:lnTo>
                  <a:pt x="115430" y="284733"/>
                </a:lnTo>
                <a:lnTo>
                  <a:pt x="135540" y="277094"/>
                </a:lnTo>
                <a:lnTo>
                  <a:pt x="149436" y="273865"/>
                </a:lnTo>
                <a:lnTo>
                  <a:pt x="220769" y="273865"/>
                </a:lnTo>
                <a:lnTo>
                  <a:pt x="210655" y="263956"/>
                </a:lnTo>
                <a:lnTo>
                  <a:pt x="225755" y="260349"/>
                </a:lnTo>
                <a:lnTo>
                  <a:pt x="305181" y="260349"/>
                </a:lnTo>
                <a:lnTo>
                  <a:pt x="306333" y="242066"/>
                </a:lnTo>
                <a:lnTo>
                  <a:pt x="165973" y="242066"/>
                </a:lnTo>
                <a:lnTo>
                  <a:pt x="150479" y="240948"/>
                </a:lnTo>
                <a:lnTo>
                  <a:pt x="115748" y="221415"/>
                </a:lnTo>
                <a:lnTo>
                  <a:pt x="95174" y="182549"/>
                </a:lnTo>
                <a:lnTo>
                  <a:pt x="114573" y="180036"/>
                </a:lnTo>
                <a:lnTo>
                  <a:pt x="215691" y="180036"/>
                </a:lnTo>
                <a:lnTo>
                  <a:pt x="227640" y="179617"/>
                </a:lnTo>
                <a:lnTo>
                  <a:pt x="280681" y="179617"/>
                </a:lnTo>
                <a:lnTo>
                  <a:pt x="274847" y="177426"/>
                </a:lnTo>
                <a:lnTo>
                  <a:pt x="258714" y="166615"/>
                </a:lnTo>
                <a:lnTo>
                  <a:pt x="242684" y="148666"/>
                </a:lnTo>
                <a:lnTo>
                  <a:pt x="233103" y="123896"/>
                </a:lnTo>
                <a:lnTo>
                  <a:pt x="231334" y="97799"/>
                </a:lnTo>
                <a:lnTo>
                  <a:pt x="233267" y="77289"/>
                </a:lnTo>
                <a:lnTo>
                  <a:pt x="234823" y="68935"/>
                </a:lnTo>
                <a:lnTo>
                  <a:pt x="507083" y="68935"/>
                </a:lnTo>
                <a:lnTo>
                  <a:pt x="482417" y="50325"/>
                </a:lnTo>
                <a:lnTo>
                  <a:pt x="444011" y="29032"/>
                </a:lnTo>
                <a:lnTo>
                  <a:pt x="402535" y="13225"/>
                </a:lnTo>
                <a:lnTo>
                  <a:pt x="358472" y="3386"/>
                </a:lnTo>
                <a:lnTo>
                  <a:pt x="312306" y="0"/>
                </a:lnTo>
                <a:close/>
              </a:path>
              <a:path w="624839" h="623570">
                <a:moveTo>
                  <a:pt x="481487" y="353885"/>
                </a:moveTo>
                <a:lnTo>
                  <a:pt x="447599" y="353885"/>
                </a:lnTo>
                <a:lnTo>
                  <a:pt x="465709" y="362127"/>
                </a:lnTo>
                <a:lnTo>
                  <a:pt x="334607" y="443306"/>
                </a:lnTo>
                <a:lnTo>
                  <a:pt x="346011" y="622960"/>
                </a:lnTo>
                <a:lnTo>
                  <a:pt x="391885" y="614532"/>
                </a:lnTo>
                <a:lnTo>
                  <a:pt x="435157" y="599679"/>
                </a:lnTo>
                <a:lnTo>
                  <a:pt x="475301" y="578925"/>
                </a:lnTo>
                <a:lnTo>
                  <a:pt x="511795" y="552794"/>
                </a:lnTo>
                <a:lnTo>
                  <a:pt x="544112" y="521808"/>
                </a:lnTo>
                <a:lnTo>
                  <a:pt x="565576" y="494360"/>
                </a:lnTo>
                <a:lnTo>
                  <a:pt x="418718" y="494360"/>
                </a:lnTo>
                <a:lnTo>
                  <a:pt x="398715" y="488145"/>
                </a:lnTo>
                <a:lnTo>
                  <a:pt x="385626" y="478685"/>
                </a:lnTo>
                <a:lnTo>
                  <a:pt x="380962" y="473824"/>
                </a:lnTo>
                <a:lnTo>
                  <a:pt x="382071" y="467834"/>
                </a:lnTo>
                <a:lnTo>
                  <a:pt x="389233" y="456163"/>
                </a:lnTo>
                <a:lnTo>
                  <a:pt x="402915" y="442375"/>
                </a:lnTo>
                <a:lnTo>
                  <a:pt x="423583" y="430034"/>
                </a:lnTo>
                <a:lnTo>
                  <a:pt x="449725" y="425339"/>
                </a:lnTo>
                <a:lnTo>
                  <a:pt x="602770" y="425339"/>
                </a:lnTo>
                <a:lnTo>
                  <a:pt x="610768" y="404962"/>
                </a:lnTo>
                <a:lnTo>
                  <a:pt x="614012" y="390833"/>
                </a:lnTo>
                <a:lnTo>
                  <a:pt x="501564" y="390833"/>
                </a:lnTo>
                <a:lnTo>
                  <a:pt x="484745" y="384976"/>
                </a:lnTo>
                <a:lnTo>
                  <a:pt x="473905" y="376579"/>
                </a:lnTo>
                <a:lnTo>
                  <a:pt x="470065" y="372300"/>
                </a:lnTo>
                <a:lnTo>
                  <a:pt x="471183" y="367250"/>
                </a:lnTo>
                <a:lnTo>
                  <a:pt x="477606" y="357541"/>
                </a:lnTo>
                <a:lnTo>
                  <a:pt x="481487" y="353885"/>
                </a:lnTo>
                <a:close/>
              </a:path>
              <a:path w="624839" h="623570">
                <a:moveTo>
                  <a:pt x="602770" y="425339"/>
                </a:moveTo>
                <a:lnTo>
                  <a:pt x="449725" y="425339"/>
                </a:lnTo>
                <a:lnTo>
                  <a:pt x="475626" y="428544"/>
                </a:lnTo>
                <a:lnTo>
                  <a:pt x="495447" y="434351"/>
                </a:lnTo>
                <a:lnTo>
                  <a:pt x="479298" y="470160"/>
                </a:lnTo>
                <a:lnTo>
                  <a:pt x="444195" y="489559"/>
                </a:lnTo>
                <a:lnTo>
                  <a:pt x="418718" y="494360"/>
                </a:lnTo>
                <a:lnTo>
                  <a:pt x="565576" y="494360"/>
                </a:lnTo>
                <a:lnTo>
                  <a:pt x="571730" y="486491"/>
                </a:lnTo>
                <a:lnTo>
                  <a:pt x="594124" y="447368"/>
                </a:lnTo>
                <a:lnTo>
                  <a:pt x="602770" y="425339"/>
                </a:lnTo>
                <a:close/>
              </a:path>
              <a:path w="624839" h="623570">
                <a:moveTo>
                  <a:pt x="240267" y="409987"/>
                </a:moveTo>
                <a:lnTo>
                  <a:pt x="170701" y="409987"/>
                </a:lnTo>
                <a:lnTo>
                  <a:pt x="186557" y="412759"/>
                </a:lnTo>
                <a:lnTo>
                  <a:pt x="209512" y="420128"/>
                </a:lnTo>
                <a:lnTo>
                  <a:pt x="231284" y="434212"/>
                </a:lnTo>
                <a:lnTo>
                  <a:pt x="241490" y="452505"/>
                </a:lnTo>
                <a:lnTo>
                  <a:pt x="244351" y="467834"/>
                </a:lnTo>
                <a:lnTo>
                  <a:pt x="244475" y="475119"/>
                </a:lnTo>
                <a:lnTo>
                  <a:pt x="239542" y="478685"/>
                </a:lnTo>
                <a:lnTo>
                  <a:pt x="226309" y="482203"/>
                </a:lnTo>
                <a:lnTo>
                  <a:pt x="206897" y="482763"/>
                </a:lnTo>
                <a:lnTo>
                  <a:pt x="291161" y="482763"/>
                </a:lnTo>
                <a:lnTo>
                  <a:pt x="293662" y="443052"/>
                </a:lnTo>
                <a:lnTo>
                  <a:pt x="240267" y="409987"/>
                </a:lnTo>
                <a:close/>
              </a:path>
              <a:path w="624839" h="623570">
                <a:moveTo>
                  <a:pt x="620013" y="260349"/>
                </a:moveTo>
                <a:lnTo>
                  <a:pt x="402742" y="260349"/>
                </a:lnTo>
                <a:lnTo>
                  <a:pt x="417843" y="263956"/>
                </a:lnTo>
                <a:lnTo>
                  <a:pt x="328752" y="351218"/>
                </a:lnTo>
                <a:lnTo>
                  <a:pt x="332461" y="409625"/>
                </a:lnTo>
                <a:lnTo>
                  <a:pt x="447599" y="353885"/>
                </a:lnTo>
                <a:lnTo>
                  <a:pt x="481487" y="353885"/>
                </a:lnTo>
                <a:lnTo>
                  <a:pt x="489625" y="346220"/>
                </a:lnTo>
                <a:lnTo>
                  <a:pt x="507530" y="336334"/>
                </a:lnTo>
                <a:lnTo>
                  <a:pt x="529874" y="333083"/>
                </a:lnTo>
                <a:lnTo>
                  <a:pt x="623153" y="333083"/>
                </a:lnTo>
                <a:lnTo>
                  <a:pt x="623182" y="332700"/>
                </a:lnTo>
                <a:lnTo>
                  <a:pt x="439719" y="332700"/>
                </a:lnTo>
                <a:lnTo>
                  <a:pt x="423429" y="328758"/>
                </a:lnTo>
                <a:lnTo>
                  <a:pt x="412508" y="321882"/>
                </a:lnTo>
                <a:lnTo>
                  <a:pt x="408521" y="318223"/>
                </a:lnTo>
                <a:lnTo>
                  <a:pt x="409107" y="313391"/>
                </a:lnTo>
                <a:lnTo>
                  <a:pt x="414228" y="303710"/>
                </a:lnTo>
                <a:lnTo>
                  <a:pt x="424442" y="292006"/>
                </a:lnTo>
                <a:lnTo>
                  <a:pt x="440309" y="281101"/>
                </a:lnTo>
                <a:lnTo>
                  <a:pt x="460939" y="276010"/>
                </a:lnTo>
                <a:lnTo>
                  <a:pt x="622043" y="276010"/>
                </a:lnTo>
                <a:lnTo>
                  <a:pt x="621326" y="266228"/>
                </a:lnTo>
                <a:lnTo>
                  <a:pt x="620013" y="260349"/>
                </a:lnTo>
                <a:close/>
              </a:path>
              <a:path w="624839" h="623570">
                <a:moveTo>
                  <a:pt x="299283" y="353885"/>
                </a:moveTo>
                <a:lnTo>
                  <a:pt x="181089" y="353885"/>
                </a:lnTo>
                <a:lnTo>
                  <a:pt x="295796" y="409409"/>
                </a:lnTo>
                <a:lnTo>
                  <a:pt x="299283" y="353885"/>
                </a:lnTo>
                <a:close/>
              </a:path>
              <a:path w="624839" h="623570">
                <a:moveTo>
                  <a:pt x="164276" y="329244"/>
                </a:moveTo>
                <a:lnTo>
                  <a:pt x="89229" y="329244"/>
                </a:lnTo>
                <a:lnTo>
                  <a:pt x="101853" y="330346"/>
                </a:lnTo>
                <a:lnTo>
                  <a:pt x="118618" y="336334"/>
                </a:lnTo>
                <a:lnTo>
                  <a:pt x="136522" y="346220"/>
                </a:lnTo>
                <a:lnTo>
                  <a:pt x="148538" y="357541"/>
                </a:lnTo>
                <a:lnTo>
                  <a:pt x="154960" y="367250"/>
                </a:lnTo>
                <a:lnTo>
                  <a:pt x="156083" y="372300"/>
                </a:lnTo>
                <a:lnTo>
                  <a:pt x="143220" y="388704"/>
                </a:lnTo>
                <a:lnTo>
                  <a:pt x="133383" y="395754"/>
                </a:lnTo>
                <a:lnTo>
                  <a:pt x="217282" y="395754"/>
                </a:lnTo>
                <a:lnTo>
                  <a:pt x="162979" y="362127"/>
                </a:lnTo>
                <a:lnTo>
                  <a:pt x="181089" y="353885"/>
                </a:lnTo>
                <a:lnTo>
                  <a:pt x="299283" y="353885"/>
                </a:lnTo>
                <a:lnTo>
                  <a:pt x="299466" y="350964"/>
                </a:lnTo>
                <a:lnTo>
                  <a:pt x="281263" y="333130"/>
                </a:lnTo>
                <a:lnTo>
                  <a:pt x="189486" y="333130"/>
                </a:lnTo>
                <a:lnTo>
                  <a:pt x="168389" y="331228"/>
                </a:lnTo>
                <a:lnTo>
                  <a:pt x="164276" y="329244"/>
                </a:lnTo>
                <a:close/>
              </a:path>
              <a:path w="624839" h="623570">
                <a:moveTo>
                  <a:pt x="623153" y="333083"/>
                </a:moveTo>
                <a:lnTo>
                  <a:pt x="529874" y="333083"/>
                </a:lnTo>
                <a:lnTo>
                  <a:pt x="551790" y="336545"/>
                </a:lnTo>
                <a:lnTo>
                  <a:pt x="568466" y="342047"/>
                </a:lnTo>
                <a:lnTo>
                  <a:pt x="542088" y="379202"/>
                </a:lnTo>
                <a:lnTo>
                  <a:pt x="501564" y="390833"/>
                </a:lnTo>
                <a:lnTo>
                  <a:pt x="614012" y="390833"/>
                </a:lnTo>
                <a:lnTo>
                  <a:pt x="621139" y="359796"/>
                </a:lnTo>
                <a:lnTo>
                  <a:pt x="623153" y="333083"/>
                </a:lnTo>
                <a:close/>
              </a:path>
              <a:path w="624839" h="623570">
                <a:moveTo>
                  <a:pt x="220769" y="273865"/>
                </a:moveTo>
                <a:lnTo>
                  <a:pt x="149436" y="273865"/>
                </a:lnTo>
                <a:lnTo>
                  <a:pt x="163592" y="274432"/>
                </a:lnTo>
                <a:lnTo>
                  <a:pt x="184480" y="278180"/>
                </a:lnTo>
                <a:lnTo>
                  <a:pt x="205104" y="287939"/>
                </a:lnTo>
                <a:lnTo>
                  <a:pt x="216140" y="302709"/>
                </a:lnTo>
                <a:lnTo>
                  <a:pt x="220572" y="316190"/>
                </a:lnTo>
                <a:lnTo>
                  <a:pt x="221386" y="322084"/>
                </a:lnTo>
                <a:lnTo>
                  <a:pt x="217492" y="325776"/>
                </a:lnTo>
                <a:lnTo>
                  <a:pt x="206356" y="330385"/>
                </a:lnTo>
                <a:lnTo>
                  <a:pt x="189486" y="333130"/>
                </a:lnTo>
                <a:lnTo>
                  <a:pt x="281263" y="333130"/>
                </a:lnTo>
                <a:lnTo>
                  <a:pt x="220769" y="273865"/>
                </a:lnTo>
                <a:close/>
              </a:path>
              <a:path w="624839" h="623570">
                <a:moveTo>
                  <a:pt x="622043" y="276010"/>
                </a:moveTo>
                <a:lnTo>
                  <a:pt x="460939" y="276010"/>
                </a:lnTo>
                <a:lnTo>
                  <a:pt x="481784" y="277240"/>
                </a:lnTo>
                <a:lnTo>
                  <a:pt x="497909" y="280862"/>
                </a:lnTo>
                <a:lnTo>
                  <a:pt x="476607" y="318081"/>
                </a:lnTo>
                <a:lnTo>
                  <a:pt x="439719" y="332700"/>
                </a:lnTo>
                <a:lnTo>
                  <a:pt x="623182" y="332700"/>
                </a:lnTo>
                <a:lnTo>
                  <a:pt x="624713" y="312394"/>
                </a:lnTo>
                <a:lnTo>
                  <a:pt x="622043" y="276010"/>
                </a:lnTo>
                <a:close/>
              </a:path>
              <a:path w="624839" h="623570">
                <a:moveTo>
                  <a:pt x="408846" y="209562"/>
                </a:moveTo>
                <a:lnTo>
                  <a:pt x="308381" y="209562"/>
                </a:lnTo>
                <a:lnTo>
                  <a:pt x="319976" y="212902"/>
                </a:lnTo>
                <a:lnTo>
                  <a:pt x="327228" y="327088"/>
                </a:lnTo>
                <a:lnTo>
                  <a:pt x="402742" y="260349"/>
                </a:lnTo>
                <a:lnTo>
                  <a:pt x="620013" y="260349"/>
                </a:lnTo>
                <a:lnTo>
                  <a:pt x="615191" y="238755"/>
                </a:lnTo>
                <a:lnTo>
                  <a:pt x="447194" y="238755"/>
                </a:lnTo>
                <a:lnTo>
                  <a:pt x="426269" y="237888"/>
                </a:lnTo>
                <a:lnTo>
                  <a:pt x="411212" y="232123"/>
                </a:lnTo>
                <a:lnTo>
                  <a:pt x="405435" y="228612"/>
                </a:lnTo>
                <a:lnTo>
                  <a:pt x="404970" y="222540"/>
                </a:lnTo>
                <a:lnTo>
                  <a:pt x="408846" y="209562"/>
                </a:lnTo>
                <a:close/>
              </a:path>
              <a:path w="624839" h="623570">
                <a:moveTo>
                  <a:pt x="305181" y="260349"/>
                </a:moveTo>
                <a:lnTo>
                  <a:pt x="225755" y="260349"/>
                </a:lnTo>
                <a:lnTo>
                  <a:pt x="300990" y="326847"/>
                </a:lnTo>
                <a:lnTo>
                  <a:pt x="305181" y="260349"/>
                </a:lnTo>
                <a:close/>
              </a:path>
              <a:path w="624839" h="623570">
                <a:moveTo>
                  <a:pt x="215691" y="180036"/>
                </a:moveTo>
                <a:lnTo>
                  <a:pt x="114573" y="180036"/>
                </a:lnTo>
                <a:lnTo>
                  <a:pt x="127543" y="180111"/>
                </a:lnTo>
                <a:lnTo>
                  <a:pt x="139936" y="183596"/>
                </a:lnTo>
                <a:lnTo>
                  <a:pt x="157607" y="191312"/>
                </a:lnTo>
                <a:lnTo>
                  <a:pt x="173794" y="204276"/>
                </a:lnTo>
                <a:lnTo>
                  <a:pt x="180443" y="219657"/>
                </a:lnTo>
                <a:lnTo>
                  <a:pt x="181522" y="232512"/>
                </a:lnTo>
                <a:lnTo>
                  <a:pt x="181000" y="237896"/>
                </a:lnTo>
                <a:lnTo>
                  <a:pt x="176786" y="240334"/>
                </a:lnTo>
                <a:lnTo>
                  <a:pt x="165973" y="242066"/>
                </a:lnTo>
                <a:lnTo>
                  <a:pt x="306333" y="242066"/>
                </a:lnTo>
                <a:lnTo>
                  <a:pt x="306464" y="239988"/>
                </a:lnTo>
                <a:lnTo>
                  <a:pt x="268554" y="239988"/>
                </a:lnTo>
                <a:lnTo>
                  <a:pt x="253029" y="239497"/>
                </a:lnTo>
                <a:lnTo>
                  <a:pt x="217541" y="221378"/>
                </a:lnTo>
                <a:lnTo>
                  <a:pt x="195402" y="183375"/>
                </a:lnTo>
                <a:lnTo>
                  <a:pt x="214678" y="180071"/>
                </a:lnTo>
                <a:lnTo>
                  <a:pt x="215691" y="180036"/>
                </a:lnTo>
                <a:close/>
              </a:path>
              <a:path w="624839" h="623570">
                <a:moveTo>
                  <a:pt x="280681" y="179617"/>
                </a:moveTo>
                <a:lnTo>
                  <a:pt x="227640" y="179617"/>
                </a:lnTo>
                <a:lnTo>
                  <a:pt x="240170" y="182594"/>
                </a:lnTo>
                <a:lnTo>
                  <a:pt x="258153" y="189585"/>
                </a:lnTo>
                <a:lnTo>
                  <a:pt x="274849" y="201889"/>
                </a:lnTo>
                <a:lnTo>
                  <a:pt x="282111" y="216995"/>
                </a:lnTo>
                <a:lnTo>
                  <a:pt x="283706" y="229801"/>
                </a:lnTo>
                <a:lnTo>
                  <a:pt x="283400" y="235203"/>
                </a:lnTo>
                <a:lnTo>
                  <a:pt x="279288" y="237817"/>
                </a:lnTo>
                <a:lnTo>
                  <a:pt x="268554" y="239988"/>
                </a:lnTo>
                <a:lnTo>
                  <a:pt x="306464" y="239988"/>
                </a:lnTo>
                <a:lnTo>
                  <a:pt x="308381" y="209562"/>
                </a:lnTo>
                <a:lnTo>
                  <a:pt x="408846" y="209562"/>
                </a:lnTo>
                <a:lnTo>
                  <a:pt x="408889" y="209418"/>
                </a:lnTo>
                <a:lnTo>
                  <a:pt x="412867" y="202490"/>
                </a:lnTo>
                <a:lnTo>
                  <a:pt x="363619" y="202490"/>
                </a:lnTo>
                <a:lnTo>
                  <a:pt x="344784" y="201702"/>
                </a:lnTo>
                <a:lnTo>
                  <a:pt x="331233" y="196507"/>
                </a:lnTo>
                <a:lnTo>
                  <a:pt x="326034" y="193344"/>
                </a:lnTo>
                <a:lnTo>
                  <a:pt x="325610" y="187888"/>
                </a:lnTo>
                <a:lnTo>
                  <a:pt x="327299" y="182240"/>
                </a:lnTo>
                <a:lnTo>
                  <a:pt x="287665" y="182240"/>
                </a:lnTo>
                <a:lnTo>
                  <a:pt x="280681" y="179617"/>
                </a:lnTo>
                <a:close/>
              </a:path>
              <a:path w="624839" h="623570">
                <a:moveTo>
                  <a:pt x="584491" y="160516"/>
                </a:moveTo>
                <a:lnTo>
                  <a:pt x="485264" y="160516"/>
                </a:lnTo>
                <a:lnTo>
                  <a:pt x="505911" y="161036"/>
                </a:lnTo>
                <a:lnTo>
                  <a:pt x="514350" y="162013"/>
                </a:lnTo>
                <a:lnTo>
                  <a:pt x="499524" y="199793"/>
                </a:lnTo>
                <a:lnTo>
                  <a:pt x="470573" y="227571"/>
                </a:lnTo>
                <a:lnTo>
                  <a:pt x="447194" y="238755"/>
                </a:lnTo>
                <a:lnTo>
                  <a:pt x="615191" y="238755"/>
                </a:lnTo>
                <a:lnTo>
                  <a:pt x="611486" y="222166"/>
                </a:lnTo>
                <a:lnTo>
                  <a:pt x="595678" y="180691"/>
                </a:lnTo>
                <a:lnTo>
                  <a:pt x="584491" y="160516"/>
                </a:lnTo>
                <a:close/>
              </a:path>
              <a:path w="624839" h="623570">
                <a:moveTo>
                  <a:pt x="566675" y="132072"/>
                </a:moveTo>
                <a:lnTo>
                  <a:pt x="397886" y="132072"/>
                </a:lnTo>
                <a:lnTo>
                  <a:pt x="416479" y="132535"/>
                </a:lnTo>
                <a:lnTo>
                  <a:pt x="424078" y="133413"/>
                </a:lnTo>
                <a:lnTo>
                  <a:pt x="401131" y="178278"/>
                </a:lnTo>
                <a:lnTo>
                  <a:pt x="363619" y="202490"/>
                </a:lnTo>
                <a:lnTo>
                  <a:pt x="412867" y="202490"/>
                </a:lnTo>
                <a:lnTo>
                  <a:pt x="418561" y="192574"/>
                </a:lnTo>
                <a:lnTo>
                  <a:pt x="435356" y="175336"/>
                </a:lnTo>
                <a:lnTo>
                  <a:pt x="459411" y="164076"/>
                </a:lnTo>
                <a:lnTo>
                  <a:pt x="485264" y="160516"/>
                </a:lnTo>
                <a:lnTo>
                  <a:pt x="584491" y="160516"/>
                </a:lnTo>
                <a:lnTo>
                  <a:pt x="574383" y="142287"/>
                </a:lnTo>
                <a:lnTo>
                  <a:pt x="566675" y="132072"/>
                </a:lnTo>
                <a:close/>
              </a:path>
              <a:path w="624839" h="623570">
                <a:moveTo>
                  <a:pt x="507083" y="68935"/>
                </a:moveTo>
                <a:lnTo>
                  <a:pt x="234823" y="68935"/>
                </a:lnTo>
                <a:lnTo>
                  <a:pt x="257451" y="78225"/>
                </a:lnTo>
                <a:lnTo>
                  <a:pt x="271494" y="86340"/>
                </a:lnTo>
                <a:lnTo>
                  <a:pt x="282846" y="97856"/>
                </a:lnTo>
                <a:lnTo>
                  <a:pt x="297231" y="117119"/>
                </a:lnTo>
                <a:lnTo>
                  <a:pt x="306765" y="141228"/>
                </a:lnTo>
                <a:lnTo>
                  <a:pt x="304449" y="162048"/>
                </a:lnTo>
                <a:lnTo>
                  <a:pt x="297654" y="176673"/>
                </a:lnTo>
                <a:lnTo>
                  <a:pt x="293751" y="182194"/>
                </a:lnTo>
                <a:lnTo>
                  <a:pt x="287665" y="182240"/>
                </a:lnTo>
                <a:lnTo>
                  <a:pt x="327299" y="182240"/>
                </a:lnTo>
                <a:lnTo>
                  <a:pt x="352958" y="145427"/>
                </a:lnTo>
                <a:lnTo>
                  <a:pt x="397886" y="132072"/>
                </a:lnTo>
                <a:lnTo>
                  <a:pt x="566675" y="132072"/>
                </a:lnTo>
                <a:lnTo>
                  <a:pt x="548086" y="107436"/>
                </a:lnTo>
                <a:lnTo>
                  <a:pt x="517270" y="76621"/>
                </a:lnTo>
                <a:lnTo>
                  <a:pt x="507083" y="689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3684" y="1895345"/>
            <a:ext cx="10154875" cy="488595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94335" marR="539115" algn="ctr">
              <a:spcBef>
                <a:spcPts val="100"/>
              </a:spcBef>
            </a:pP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If </a:t>
            </a:r>
            <a:r>
              <a:rPr sz="1600" b="1" spc="-10" dirty="0">
                <a:solidFill>
                  <a:srgbClr val="1E2225"/>
                </a:solidFill>
                <a:latin typeface="Roboto"/>
                <a:cs typeface="Roboto"/>
              </a:rPr>
              <a:t>you feel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unsafe at </a:t>
            </a: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home,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or </a:t>
            </a:r>
            <a:r>
              <a:rPr sz="1600" b="1" spc="-10" dirty="0">
                <a:solidFill>
                  <a:srgbClr val="1E2225"/>
                </a:solidFill>
                <a:latin typeface="Roboto"/>
                <a:cs typeface="Roboto"/>
              </a:rPr>
              <a:t>feel </a:t>
            </a: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worried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about </a:t>
            </a: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a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friend or sibling during </a:t>
            </a: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the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current situation, here </a:t>
            </a:r>
            <a:r>
              <a:rPr sz="1600" b="1" spc="-10" dirty="0">
                <a:solidFill>
                  <a:srgbClr val="1E2225"/>
                </a:solidFill>
                <a:latin typeface="Roboto"/>
                <a:cs typeface="Roboto"/>
              </a:rPr>
              <a:t>are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some </a:t>
            </a: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things </a:t>
            </a:r>
            <a:r>
              <a:rPr sz="1600" b="1" spc="-10" dirty="0">
                <a:solidFill>
                  <a:srgbClr val="1E2225"/>
                </a:solidFill>
                <a:latin typeface="Roboto"/>
                <a:cs typeface="Roboto"/>
              </a:rPr>
              <a:t>you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may </a:t>
            </a: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be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able </a:t>
            </a:r>
            <a:r>
              <a:rPr sz="1600" b="1" spc="-15" dirty="0">
                <a:solidFill>
                  <a:srgbClr val="1E2225"/>
                </a:solidFill>
                <a:latin typeface="Roboto"/>
                <a:cs typeface="Roboto"/>
              </a:rPr>
              <a:t>to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do </a:t>
            </a:r>
            <a:r>
              <a:rPr sz="1600" b="1" spc="-15" dirty="0">
                <a:solidFill>
                  <a:srgbClr val="1E2225"/>
                </a:solidFill>
                <a:latin typeface="Roboto"/>
                <a:cs typeface="Roboto"/>
              </a:rPr>
              <a:t>to </a:t>
            </a:r>
            <a:r>
              <a:rPr sz="1600" b="1" dirty="0">
                <a:solidFill>
                  <a:srgbClr val="1E2225"/>
                </a:solidFill>
                <a:latin typeface="Roboto"/>
                <a:cs typeface="Roboto"/>
              </a:rPr>
              <a:t>get the help </a:t>
            </a:r>
            <a:r>
              <a:rPr sz="1600" b="1" spc="-10" dirty="0">
                <a:solidFill>
                  <a:srgbClr val="1E2225"/>
                </a:solidFill>
                <a:latin typeface="Roboto"/>
                <a:cs typeface="Roboto"/>
              </a:rPr>
              <a:t>you</a:t>
            </a:r>
            <a:r>
              <a:rPr sz="1600" b="1" spc="5" dirty="0">
                <a:solidFill>
                  <a:srgbClr val="1E2225"/>
                </a:solidFill>
                <a:latin typeface="Roboto"/>
                <a:cs typeface="Roboto"/>
              </a:rPr>
              <a:t> </a:t>
            </a:r>
            <a:r>
              <a:rPr sz="1600" b="1" spc="-5" dirty="0">
                <a:solidFill>
                  <a:srgbClr val="1E2225"/>
                </a:solidFill>
                <a:latin typeface="Roboto"/>
                <a:cs typeface="Roboto"/>
              </a:rPr>
              <a:t>need:</a:t>
            </a:r>
            <a:endParaRPr lang="en-US" sz="1600" b="1" spc="-5" dirty="0">
              <a:solidFill>
                <a:srgbClr val="1E2225"/>
              </a:solidFill>
              <a:latin typeface="Roboto"/>
              <a:cs typeface="Roboto"/>
            </a:endParaRPr>
          </a:p>
          <a:p>
            <a:pPr marL="1223645" indent="-104775">
              <a:lnSpc>
                <a:spcPct val="100000"/>
              </a:lnSpc>
              <a:spcBef>
                <a:spcPts val="1380"/>
              </a:spcBef>
              <a:buClr>
                <a:srgbClr val="9ABD3C"/>
              </a:buClr>
              <a:buChar char="•"/>
              <a:tabLst>
                <a:tab pos="1224280" algn="l"/>
              </a:tabLst>
            </a:pPr>
            <a:r>
              <a:rPr sz="1400" b="0" spc="-20" dirty="0">
                <a:solidFill>
                  <a:srgbClr val="231F20"/>
                </a:solidFill>
                <a:latin typeface="Roboto"/>
                <a:cs typeface="Roboto"/>
              </a:rPr>
              <a:t>Text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a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trustworthy family member or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safe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adult who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may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be able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to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help</a:t>
            </a:r>
            <a:r>
              <a:rPr sz="1400" b="0" spc="4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you</a:t>
            </a:r>
            <a:endParaRPr sz="1400" dirty="0">
              <a:latin typeface="Roboto"/>
              <a:cs typeface="Roboto"/>
            </a:endParaRPr>
          </a:p>
          <a:p>
            <a:pPr marL="1227455" indent="-108585">
              <a:lnSpc>
                <a:spcPct val="100000"/>
              </a:lnSpc>
              <a:spcBef>
                <a:spcPts val="1005"/>
              </a:spcBef>
              <a:buClr>
                <a:srgbClr val="9ABD3C"/>
              </a:buClr>
              <a:buChar char="•"/>
              <a:tabLst>
                <a:tab pos="1228090" algn="l"/>
              </a:tabLst>
            </a:pP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Call Childline </a:t>
            </a:r>
            <a:r>
              <a:rPr sz="1400" b="1" dirty="0">
                <a:solidFill>
                  <a:srgbClr val="78AE37"/>
                </a:solidFill>
                <a:latin typeface="Roboto"/>
                <a:cs typeface="Roboto"/>
              </a:rPr>
              <a:t>0800 1111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and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talk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through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how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you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are feeling and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your</a:t>
            </a:r>
            <a:r>
              <a:rPr sz="1400" b="0" spc="-8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concerns</a:t>
            </a:r>
            <a:endParaRPr sz="1400" dirty="0">
              <a:latin typeface="Roboto"/>
              <a:cs typeface="Roboto"/>
            </a:endParaRPr>
          </a:p>
          <a:p>
            <a:pPr marL="1227455" indent="-108585">
              <a:lnSpc>
                <a:spcPct val="100000"/>
              </a:lnSpc>
              <a:spcBef>
                <a:spcPts val="1000"/>
              </a:spcBef>
              <a:buClr>
                <a:srgbClr val="9ABD3C"/>
              </a:buClr>
              <a:buChar char="•"/>
              <a:tabLst>
                <a:tab pos="1228090" algn="l"/>
              </a:tabLst>
            </a:pP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Email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one of the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Designated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Safeguarding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Leads at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 school</a:t>
            </a:r>
            <a:endParaRPr sz="1400" dirty="0">
              <a:latin typeface="Roboto"/>
              <a:cs typeface="Roboto"/>
            </a:endParaRPr>
          </a:p>
          <a:p>
            <a:pPr marL="1813560" lvl="2" indent="-109220">
              <a:lnSpc>
                <a:spcPct val="150000"/>
              </a:lnSpc>
              <a:spcBef>
                <a:spcPts val="1475"/>
              </a:spcBef>
              <a:buClr>
                <a:srgbClr val="9ABD3C"/>
              </a:buClr>
              <a:buSzPct val="114285"/>
              <a:buFont typeface="Roboto"/>
              <a:buChar char="•"/>
              <a:tabLst>
                <a:tab pos="1356995" algn="l"/>
              </a:tabLst>
            </a:pPr>
            <a:r>
              <a:rPr lang="en-GB" sz="1200" b="0" i="1" dirty="0" smtClean="0">
                <a:solidFill>
                  <a:srgbClr val="231F20"/>
                </a:solidFill>
                <a:latin typeface="Roboto"/>
                <a:cs typeface="Roboto"/>
              </a:rPr>
              <a:t>Mrs Humphriss – head2056@welearn365.com</a:t>
            </a:r>
            <a:endParaRPr sz="1200" dirty="0">
              <a:latin typeface="Roboto"/>
              <a:cs typeface="Roboto"/>
            </a:endParaRPr>
          </a:p>
          <a:p>
            <a:pPr lvl="2">
              <a:buClr>
                <a:srgbClr val="9ABD3C"/>
              </a:buClr>
              <a:buFont typeface="Roboto"/>
              <a:buChar char="•"/>
            </a:pPr>
            <a:endParaRPr dirty="0">
              <a:latin typeface="Roboto"/>
              <a:cs typeface="Roboto"/>
            </a:endParaRPr>
          </a:p>
          <a:p>
            <a:pPr marL="1812925" lvl="2" indent="-109220">
              <a:buClr>
                <a:srgbClr val="9ABD3C"/>
              </a:buClr>
              <a:buSzPct val="114285"/>
              <a:buFont typeface="Roboto"/>
              <a:buChar char="•"/>
              <a:tabLst>
                <a:tab pos="1356360" algn="l"/>
              </a:tabLst>
            </a:pPr>
            <a:r>
              <a:rPr lang="en-GB" sz="1200" b="0" i="1" dirty="0" smtClean="0">
                <a:solidFill>
                  <a:srgbClr val="231F20"/>
                </a:solidFill>
                <a:latin typeface="Roboto"/>
                <a:cs typeface="Roboto"/>
              </a:rPr>
              <a:t>Mrs Abernethy </a:t>
            </a:r>
            <a:r>
              <a:rPr lang="en-GB" sz="1200" b="0" i="1" smtClean="0">
                <a:solidFill>
                  <a:srgbClr val="231F20"/>
                </a:solidFill>
                <a:latin typeface="Roboto"/>
                <a:cs typeface="Roboto"/>
              </a:rPr>
              <a:t>– abernethy.k@welearn365.com</a:t>
            </a:r>
            <a:endParaRPr sz="1200" dirty="0">
              <a:solidFill>
                <a:srgbClr val="000000"/>
              </a:solidFill>
              <a:latin typeface="Roboto"/>
              <a:cs typeface="Robo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9ABD3C"/>
              </a:buClr>
              <a:buFont typeface="Roboto"/>
              <a:buChar char="•"/>
            </a:pPr>
            <a:endParaRPr dirty="0">
              <a:latin typeface="Roboto"/>
              <a:cs typeface="Roboto"/>
            </a:endParaRPr>
          </a:p>
          <a:p>
            <a:pPr marL="1253490" indent="-108585">
              <a:lnSpc>
                <a:spcPct val="100000"/>
              </a:lnSpc>
              <a:buClr>
                <a:srgbClr val="9ABD3C"/>
              </a:buClr>
              <a:buChar char="•"/>
              <a:tabLst>
                <a:tab pos="1254125" algn="l"/>
              </a:tabLst>
            </a:pP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Call the police in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an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emergency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(</a:t>
            </a:r>
            <a:r>
              <a:rPr sz="1400" b="1" dirty="0">
                <a:solidFill>
                  <a:srgbClr val="78AE37"/>
                </a:solidFill>
                <a:latin typeface="Roboto"/>
                <a:cs typeface="Roboto"/>
              </a:rPr>
              <a:t>999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)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or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a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non emergency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 (</a:t>
            </a:r>
            <a:r>
              <a:rPr sz="1400" b="1" dirty="0">
                <a:solidFill>
                  <a:srgbClr val="78AE37"/>
                </a:solidFill>
                <a:latin typeface="Roboto"/>
                <a:cs typeface="Roboto"/>
              </a:rPr>
              <a:t>101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)</a:t>
            </a:r>
            <a:endParaRPr sz="1400" dirty="0">
              <a:latin typeface="Roboto"/>
              <a:cs typeface="Roboto"/>
            </a:endParaRPr>
          </a:p>
          <a:p>
            <a:pPr marL="1238250" indent="-108585">
              <a:lnSpc>
                <a:spcPct val="100000"/>
              </a:lnSpc>
              <a:spcBef>
                <a:spcPts val="1035"/>
              </a:spcBef>
              <a:buClr>
                <a:srgbClr val="9ABD3C"/>
              </a:buClr>
              <a:buChar char="•"/>
              <a:tabLst>
                <a:tab pos="1238885" algn="l"/>
              </a:tabLst>
            </a:pP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Speak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to </a:t>
            </a:r>
            <a:r>
              <a:rPr sz="1400" b="0" spc="-15" dirty="0">
                <a:solidFill>
                  <a:srgbClr val="231F20"/>
                </a:solidFill>
                <a:latin typeface="Roboto"/>
                <a:cs typeface="Roboto"/>
              </a:rPr>
              <a:t>Young </a:t>
            </a:r>
            <a:r>
              <a:rPr sz="1400" b="0" spc="-5" dirty="0" err="1">
                <a:solidFill>
                  <a:srgbClr val="231F20"/>
                </a:solidFill>
                <a:latin typeface="Roboto"/>
                <a:cs typeface="Roboto"/>
              </a:rPr>
              <a:t>Carers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 if you are looking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after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someone at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home </a:t>
            </a:r>
            <a:r>
              <a:rPr sz="1400" b="1" dirty="0">
                <a:solidFill>
                  <a:srgbClr val="78AE37"/>
                </a:solidFill>
                <a:latin typeface="Roboto"/>
                <a:cs typeface="Roboto"/>
              </a:rPr>
              <a:t>02476</a:t>
            </a:r>
            <a:r>
              <a:rPr sz="1400" b="1" spc="5" dirty="0">
                <a:solidFill>
                  <a:srgbClr val="78AE37"/>
                </a:solidFill>
                <a:latin typeface="Roboto"/>
                <a:cs typeface="Roboto"/>
              </a:rPr>
              <a:t> </a:t>
            </a:r>
            <a:r>
              <a:rPr sz="1400" b="1" dirty="0">
                <a:solidFill>
                  <a:srgbClr val="78AE37"/>
                </a:solidFill>
                <a:latin typeface="Roboto"/>
                <a:cs typeface="Roboto"/>
              </a:rPr>
              <a:t>217740</a:t>
            </a:r>
            <a:endParaRPr sz="1400" dirty="0">
              <a:latin typeface="Roboto"/>
              <a:cs typeface="Roboto"/>
            </a:endParaRPr>
          </a:p>
          <a:p>
            <a:pPr marL="1233170" indent="-108585">
              <a:lnSpc>
                <a:spcPct val="100000"/>
              </a:lnSpc>
              <a:spcBef>
                <a:spcPts val="960"/>
              </a:spcBef>
              <a:buClr>
                <a:srgbClr val="9ABD3C"/>
              </a:buClr>
              <a:buChar char="•"/>
              <a:tabLst>
                <a:tab pos="1233805" algn="l"/>
              </a:tabLst>
            </a:pP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Look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online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at support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from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the Family Information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Service</a:t>
            </a:r>
            <a:endParaRPr sz="1400" dirty="0">
              <a:latin typeface="Roboto"/>
              <a:cs typeface="Roboto"/>
            </a:endParaRPr>
          </a:p>
          <a:p>
            <a:pPr marL="1250315">
              <a:lnSpc>
                <a:spcPct val="100000"/>
              </a:lnSpc>
              <a:spcBef>
                <a:spcPts val="300"/>
              </a:spcBef>
            </a:pPr>
            <a:r>
              <a:rPr sz="1400" b="1" spc="-10" dirty="0">
                <a:solidFill>
                  <a:srgbClr val="78AE37"/>
                </a:solidFill>
                <a:latin typeface="Roboto"/>
                <a:cs typeface="Roboto"/>
                <a:hlinkClick r:id="rId4"/>
              </a:rPr>
              <a:t>www.warwickshire.gov.uk/childrenandfamilies</a:t>
            </a:r>
            <a:endParaRPr sz="1400" dirty="0">
              <a:latin typeface="Roboto"/>
              <a:cs typeface="Roboto"/>
            </a:endParaRPr>
          </a:p>
          <a:p>
            <a:pPr marL="1243330" indent="-108585">
              <a:lnSpc>
                <a:spcPct val="100000"/>
              </a:lnSpc>
              <a:spcBef>
                <a:spcPts val="950"/>
              </a:spcBef>
              <a:buClr>
                <a:srgbClr val="9ABD3C"/>
              </a:buClr>
              <a:buChar char="•"/>
              <a:tabLst>
                <a:tab pos="1243965" algn="l"/>
              </a:tabLst>
            </a:pP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If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you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feel </a:t>
            </a:r>
            <a:r>
              <a:rPr sz="1400" b="0" spc="-10" dirty="0">
                <a:solidFill>
                  <a:srgbClr val="231F20"/>
                </a:solidFill>
                <a:latin typeface="Roboto"/>
                <a:cs typeface="Roboto"/>
              </a:rPr>
              <a:t>unsafe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or in </a:t>
            </a:r>
            <a:r>
              <a:rPr sz="1400" b="0" dirty="0">
                <a:solidFill>
                  <a:srgbClr val="231F20"/>
                </a:solidFill>
                <a:latin typeface="Roboto"/>
                <a:cs typeface="Roboto"/>
              </a:rPr>
              <a:t>danger </a:t>
            </a:r>
            <a:r>
              <a:rPr sz="1400" b="0" spc="-5" dirty="0">
                <a:solidFill>
                  <a:srgbClr val="231F20"/>
                </a:solidFill>
                <a:latin typeface="Roboto"/>
                <a:cs typeface="Roboto"/>
              </a:rPr>
              <a:t>call the council helpline on </a:t>
            </a:r>
            <a:r>
              <a:rPr sz="1400" b="1" dirty="0">
                <a:solidFill>
                  <a:srgbClr val="78AE37"/>
                </a:solidFill>
                <a:latin typeface="Roboto"/>
                <a:cs typeface="Roboto"/>
              </a:rPr>
              <a:t>01926</a:t>
            </a:r>
            <a:r>
              <a:rPr sz="1400" b="1" spc="20" dirty="0">
                <a:solidFill>
                  <a:srgbClr val="78AE37"/>
                </a:solidFill>
                <a:latin typeface="Roboto"/>
                <a:cs typeface="Roboto"/>
              </a:rPr>
              <a:t> </a:t>
            </a:r>
            <a:r>
              <a:rPr sz="1400" b="1" dirty="0">
                <a:solidFill>
                  <a:srgbClr val="78AE37"/>
                </a:solidFill>
                <a:latin typeface="Roboto"/>
                <a:cs typeface="Roboto"/>
              </a:rPr>
              <a:t>414144</a:t>
            </a:r>
            <a:endParaRPr sz="1400" dirty="0">
              <a:latin typeface="Roboto"/>
              <a:cs typeface="Roboto"/>
            </a:endParaRPr>
          </a:p>
          <a:p>
            <a:pPr>
              <a:lnSpc>
                <a:spcPct val="100000"/>
              </a:lnSpc>
            </a:pPr>
            <a:endParaRPr sz="1050" dirty="0">
              <a:latin typeface="Roboto"/>
              <a:cs typeface="Roboto"/>
            </a:endParaRPr>
          </a:p>
          <a:p>
            <a:pPr marL="12700" algn="ctr"/>
            <a:endParaRPr lang="en-GB" sz="1050" b="1" i="1" dirty="0">
              <a:solidFill>
                <a:srgbClr val="231F20"/>
              </a:solidFill>
              <a:latin typeface="Roboto"/>
              <a:cs typeface="Roboto"/>
            </a:endParaRPr>
          </a:p>
          <a:p>
            <a:pPr marL="12700" algn="ctr">
              <a:lnSpc>
                <a:spcPct val="100000"/>
              </a:lnSpc>
            </a:pP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*If you </a:t>
            </a:r>
            <a:r>
              <a:rPr sz="1050" b="1" i="1" spc="-5" dirty="0">
                <a:solidFill>
                  <a:srgbClr val="231F20"/>
                </a:solidFill>
                <a:latin typeface="Roboto"/>
                <a:cs typeface="Roboto"/>
              </a:rPr>
              <a:t>are 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unable </a:t>
            </a:r>
            <a:r>
              <a:rPr sz="1050" b="1" i="1" spc="-10" dirty="0">
                <a:solidFill>
                  <a:srgbClr val="231F20"/>
                </a:solidFill>
                <a:latin typeface="Roboto"/>
                <a:cs typeface="Roboto"/>
              </a:rPr>
              <a:t>to 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do </a:t>
            </a:r>
            <a:r>
              <a:rPr sz="1050" b="1" i="1" spc="5" dirty="0">
                <a:solidFill>
                  <a:srgbClr val="231F20"/>
                </a:solidFill>
                <a:latin typeface="Roboto"/>
                <a:cs typeface="Roboto"/>
              </a:rPr>
              <a:t>any 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of the above because it </a:t>
            </a:r>
            <a:r>
              <a:rPr sz="1050" b="1" i="1" spc="-15" dirty="0">
                <a:solidFill>
                  <a:srgbClr val="231F20"/>
                </a:solidFill>
                <a:latin typeface="Roboto"/>
                <a:cs typeface="Roboto"/>
              </a:rPr>
              <a:t>isn’t </a:t>
            </a:r>
            <a:r>
              <a:rPr sz="1050" b="1" i="1" spc="-5" dirty="0">
                <a:solidFill>
                  <a:srgbClr val="231F20"/>
                </a:solidFill>
                <a:latin typeface="Roboto"/>
                <a:cs typeface="Roboto"/>
              </a:rPr>
              <a:t>safe </a:t>
            </a:r>
            <a:r>
              <a:rPr sz="1050" b="1" i="1" spc="-10" dirty="0">
                <a:solidFill>
                  <a:srgbClr val="231F20"/>
                </a:solidFill>
                <a:latin typeface="Roboto"/>
                <a:cs typeface="Roboto"/>
              </a:rPr>
              <a:t>to 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do so, </a:t>
            </a:r>
            <a:r>
              <a:rPr sz="1050" b="1" i="1" spc="5" dirty="0">
                <a:solidFill>
                  <a:srgbClr val="231F20"/>
                </a:solidFill>
                <a:latin typeface="Roboto"/>
                <a:cs typeface="Roboto"/>
              </a:rPr>
              <a:t>perhaps 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you could </a:t>
            </a:r>
            <a:r>
              <a:rPr sz="1050" b="1" i="1" spc="10" dirty="0">
                <a:solidFill>
                  <a:srgbClr val="231F20"/>
                </a:solidFill>
                <a:latin typeface="Roboto"/>
                <a:cs typeface="Roboto"/>
              </a:rPr>
              <a:t>alert </a:t>
            </a:r>
            <a:r>
              <a:rPr sz="1050" b="1" i="1" spc="5" dirty="0">
                <a:solidFill>
                  <a:srgbClr val="231F20"/>
                </a:solidFill>
                <a:latin typeface="Roboto"/>
                <a:cs typeface="Roboto"/>
              </a:rPr>
              <a:t>a </a:t>
            </a:r>
            <a:r>
              <a:rPr sz="1050" b="1" i="1" dirty="0" err="1">
                <a:solidFill>
                  <a:srgbClr val="231F20"/>
                </a:solidFill>
                <a:latin typeface="Roboto"/>
                <a:cs typeface="Roboto"/>
              </a:rPr>
              <a:t>neighbour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 or </a:t>
            </a:r>
            <a:r>
              <a:rPr sz="1050" b="1" i="1" spc="5" dirty="0">
                <a:solidFill>
                  <a:srgbClr val="231F20"/>
                </a:solidFill>
                <a:latin typeface="Roboto"/>
                <a:cs typeface="Roboto"/>
              </a:rPr>
              <a:t>passer 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by </a:t>
            </a:r>
            <a:r>
              <a:rPr sz="1050" b="1" i="1" spc="-10" dirty="0">
                <a:solidFill>
                  <a:srgbClr val="231F20"/>
                </a:solidFill>
                <a:latin typeface="Roboto"/>
                <a:cs typeface="Roboto"/>
              </a:rPr>
              <a:t>to </a:t>
            </a:r>
            <a:r>
              <a:rPr sz="1050" b="1" i="1" spc="-5" dirty="0">
                <a:solidFill>
                  <a:srgbClr val="231F20"/>
                </a:solidFill>
                <a:latin typeface="Roboto"/>
                <a:cs typeface="Roboto"/>
              </a:rPr>
              <a:t>your</a:t>
            </a:r>
            <a:r>
              <a:rPr sz="1050" b="1" i="1" spc="80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1050" b="1" i="1" dirty="0">
                <a:solidFill>
                  <a:srgbClr val="231F20"/>
                </a:solidFill>
                <a:latin typeface="Roboto"/>
                <a:cs typeface="Roboto"/>
              </a:rPr>
              <a:t>situation</a:t>
            </a:r>
            <a:endParaRPr sz="105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8AE3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C6A5DFFF5444BBFAF954A7F03EE93" ma:contentTypeVersion="13" ma:contentTypeDescription="Create a new document." ma:contentTypeScope="" ma:versionID="c68209a746a0b9f78e2fb5b83ea20fe9">
  <xsd:schema xmlns:xsd="http://www.w3.org/2001/XMLSchema" xmlns:xs="http://www.w3.org/2001/XMLSchema" xmlns:p="http://schemas.microsoft.com/office/2006/metadata/properties" xmlns:ns3="bf60ba4f-a7a1-475b-9dbb-8eb223133e17" xmlns:ns4="a14d1103-04fc-403b-ab74-f9864fff5191" targetNamespace="http://schemas.microsoft.com/office/2006/metadata/properties" ma:root="true" ma:fieldsID="6c7f5869f1c9e2cfc8351f495331b32f" ns3:_="" ns4:_="">
    <xsd:import namespace="bf60ba4f-a7a1-475b-9dbb-8eb223133e17"/>
    <xsd:import namespace="a14d1103-04fc-403b-ab74-f9864fff51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0ba4f-a7a1-475b-9dbb-8eb223133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d1103-04fc-403b-ab74-f9864fff51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074103-CFA6-4954-9F53-20B2AF202599}">
  <ds:schemaRefs>
    <ds:schemaRef ds:uri="a14d1103-04fc-403b-ab74-f9864fff519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f60ba4f-a7a1-475b-9dbb-8eb223133e1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DB9D37-EB8C-4C4E-99DF-789EEF1C6D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60ba4f-a7a1-475b-9dbb-8eb223133e17"/>
    <ds:schemaRef ds:uri="a14d1103-04fc-403b-ab74-f9864fff51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81D3E3-1422-4E86-B985-6A25BA706E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178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Roboto</vt:lpstr>
      <vt:lpstr>Office Theme</vt:lpstr>
      <vt:lpstr>What to do if you’re worried while school is closed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dc:creator>Ann Seal</dc:creator>
  <cp:lastModifiedBy>G Humphriss STP</cp:lastModifiedBy>
  <cp:revision>13</cp:revision>
  <dcterms:created xsi:type="dcterms:W3CDTF">2020-03-30T14:54:32Z</dcterms:created>
  <dcterms:modified xsi:type="dcterms:W3CDTF">2020-04-06T11:47:19Z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2020-03-30T00:00:00Z</vt:filetime>
  </property>
  <property fmtid="{D5CDD505-2E9C-101B-9397-08002B2CF9AE}" pid="3" name="Creator">
    <vt:lpwstr>Adobe Illustrator 24.1 (Macintosh)</vt:lpwstr>
  </property>
  <property fmtid="{D5CDD505-2E9C-101B-9397-08002B2CF9AE}" pid="4" name="LastSaved">
    <vt:filetime>2020-03-30T00:00:00Z</vt:filetime>
  </property>
  <property fmtid="{D5CDD505-2E9C-101B-9397-08002B2CF9AE}" pid="5" name="ContentTypeId">
    <vt:lpwstr>0x0101005A4C6A5DFFF5444BBFAF954A7F03EE93</vt:lpwstr>
  </property>
</Properties>
</file>